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9BF0AF34-C02B-4395-A7C0-568AB820C1BC}"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BF0AF34-C02B-4395-A7C0-568AB820C1BC}"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9BF0AF34-C02B-4395-A7C0-568AB820C1BC}"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BF0AF34-C02B-4395-A7C0-568AB820C1BC}"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AA1EDE6-9ABB-4545-97B8-4B978040CFE6}" type="datetimeFigureOut">
              <a:rPr lang="en-CA" smtClean="0"/>
              <a:t>21/01/2011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BF0AF34-C02B-4395-A7C0-568AB820C1BC}"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A1EDE6-9ABB-4545-97B8-4B978040CFE6}" type="datetimeFigureOut">
              <a:rPr lang="en-CA" smtClean="0"/>
              <a:t>21/01/2011</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BF0AF34-C02B-4395-A7C0-568AB820C1BC}"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Determining Average Speed </a:t>
            </a:r>
            <a:r>
              <a:rPr lang="en-CA" b="1" dirty="0" smtClean="0"/>
              <a:t>Lab</a:t>
            </a:r>
            <a:endParaRPr lang="en-CA" dirty="0"/>
          </a:p>
        </p:txBody>
      </p:sp>
      <p:sp>
        <p:nvSpPr>
          <p:cNvPr id="3" name="Subtitle 2"/>
          <p:cNvSpPr>
            <a:spLocks noGrp="1"/>
          </p:cNvSpPr>
          <p:nvPr>
            <p:ph type="subTitle" idx="1"/>
          </p:nvPr>
        </p:nvSpPr>
        <p:spPr/>
        <p:txBody>
          <a:bodyPr/>
          <a:lstStyle/>
          <a:p>
            <a:r>
              <a:rPr lang="en-CA" dirty="0" smtClean="0"/>
              <a:t>Lesson 5</a:t>
            </a:r>
          </a:p>
          <a:p>
            <a:r>
              <a:rPr lang="en-CA" dirty="0" smtClean="0"/>
              <a:t>January</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 ticker tape is the most commonly used technology for objects moving in a straight line.  As the object attached to the end of the paper moves, it pulls the tape through the timer. As the tape moves through the timer, dots are recorded at consistent time intervals. </a:t>
            </a:r>
            <a:endParaRPr lang="en-CA" dirty="0"/>
          </a:p>
        </p:txBody>
      </p:sp>
      <p:pic>
        <p:nvPicPr>
          <p:cNvPr id="4" name="Picture 3" descr="http://www.kbescientific.com.sg/Image856.gif"/>
          <p:cNvPicPr/>
          <p:nvPr/>
        </p:nvPicPr>
        <p:blipFill>
          <a:blip r:embed="rId2" cstate="print"/>
          <a:srcRect/>
          <a:stretch>
            <a:fillRect/>
          </a:stretch>
        </p:blipFill>
        <p:spPr bwMode="auto">
          <a:xfrm>
            <a:off x="6228185" y="4509121"/>
            <a:ext cx="2915816" cy="2348880"/>
          </a:xfrm>
          <a:prstGeom prst="rect">
            <a:avLst/>
          </a:prstGeom>
          <a:noFill/>
          <a:ln w="9525">
            <a:noFill/>
            <a:miter lim="800000"/>
            <a:headEnd/>
            <a:tailEnd/>
          </a:ln>
        </p:spPr>
      </p:pic>
      <p:pic>
        <p:nvPicPr>
          <p:cNvPr id="5" name="Picture 4" descr="http://www.one-school.net/Malaysia/UniversityandCollege/SPM/revisioncard/physics/forceandmotion/images/tickertape_clip_image002_0000.jpg"/>
          <p:cNvPicPr/>
          <p:nvPr/>
        </p:nvPicPr>
        <p:blipFill>
          <a:blip r:embed="rId3" cstate="print"/>
          <a:srcRect/>
          <a:stretch>
            <a:fillRect/>
          </a:stretch>
        </p:blipFill>
        <p:spPr bwMode="auto">
          <a:xfrm>
            <a:off x="1187624" y="4869160"/>
            <a:ext cx="4608512" cy="144016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260648"/>
            <a:ext cx="7498080" cy="4800600"/>
          </a:xfrm>
        </p:spPr>
        <p:txBody>
          <a:bodyPr/>
          <a:lstStyle/>
          <a:p>
            <a:r>
              <a:rPr lang="en-CA" dirty="0" smtClean="0"/>
              <a:t>A ticker-timer consists of an electrical vibrator which vibrates 50 times per second</a:t>
            </a:r>
            <a:r>
              <a:rPr lang="en-CA" dirty="0" smtClean="0"/>
              <a:t>.</a:t>
            </a:r>
          </a:p>
          <a:p>
            <a:r>
              <a:rPr lang="en-CA" dirty="0" smtClean="0"/>
              <a:t>This enables it to make 50 dots per second on a ticker-tape being pulled through it.</a:t>
            </a:r>
          </a:p>
          <a:p>
            <a:r>
              <a:rPr lang="en-CA" dirty="0" smtClean="0"/>
              <a:t>The time interval between two adjacent dots on the ticker-tape is called one tick.</a:t>
            </a:r>
          </a:p>
          <a:p>
            <a:r>
              <a:rPr lang="en-CA" dirty="0" smtClean="0"/>
              <a:t>One tick is equal to  1/50 s or 0.02 s.</a:t>
            </a:r>
          </a:p>
          <a:p>
            <a:endParaRPr lang="en-CA" dirty="0"/>
          </a:p>
        </p:txBody>
      </p:sp>
      <p:pic>
        <p:nvPicPr>
          <p:cNvPr id="1026" name="Picture 2" descr="http://www.one-school.net/Malaysia/UniversityandCollege/SPM/revisioncard/physics/forceandmotion/images/tickertape_clip_image002.jpg"/>
          <p:cNvPicPr>
            <a:picLocks noChangeAspect="1" noChangeArrowheads="1"/>
          </p:cNvPicPr>
          <p:nvPr/>
        </p:nvPicPr>
        <p:blipFill>
          <a:blip r:embed="rId2" cstate="print"/>
          <a:srcRect/>
          <a:stretch>
            <a:fillRect/>
          </a:stretch>
        </p:blipFill>
        <p:spPr bwMode="auto">
          <a:xfrm>
            <a:off x="2987824" y="4941168"/>
            <a:ext cx="3333353" cy="170306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Uniform speed</a:t>
            </a:r>
            <a:endParaRPr lang="en-CA" dirty="0"/>
          </a:p>
        </p:txBody>
      </p:sp>
      <p:sp>
        <p:nvSpPr>
          <p:cNvPr id="3" name="Content Placeholder 2"/>
          <p:cNvSpPr>
            <a:spLocks noGrp="1"/>
          </p:cNvSpPr>
          <p:nvPr>
            <p:ph idx="1"/>
          </p:nvPr>
        </p:nvSpPr>
        <p:spPr/>
        <p:txBody>
          <a:bodyPr/>
          <a:lstStyle/>
          <a:p>
            <a:r>
              <a:rPr lang="en-CA" dirty="0" smtClean="0"/>
              <a:t>The distance of the dots is equally distributed.</a:t>
            </a:r>
          </a:p>
          <a:p>
            <a:r>
              <a:rPr lang="en-CA" dirty="0" smtClean="0"/>
              <a:t>All lengths of tape in the chart are of equal length.</a:t>
            </a:r>
          </a:p>
          <a:p>
            <a:r>
              <a:rPr lang="en-CA" dirty="0" smtClean="0"/>
              <a:t>The object is moving at a uniform velocity.</a:t>
            </a:r>
          </a:p>
          <a:p>
            <a:endParaRPr lang="en-CA" dirty="0"/>
          </a:p>
        </p:txBody>
      </p:sp>
      <p:pic>
        <p:nvPicPr>
          <p:cNvPr id="28674" name="Picture 2" descr="http://www.one-school.net/Malaysia/UniversityandCollege/SPM/revisioncard/physics/forceandmotion/images/tickertape_clip_image002_0000.jpg"/>
          <p:cNvPicPr>
            <a:picLocks noChangeAspect="1" noChangeArrowheads="1"/>
          </p:cNvPicPr>
          <p:nvPr/>
        </p:nvPicPr>
        <p:blipFill>
          <a:blip r:embed="rId2" cstate="print"/>
          <a:srcRect/>
          <a:stretch>
            <a:fillRect/>
          </a:stretch>
        </p:blipFill>
        <p:spPr bwMode="auto">
          <a:xfrm>
            <a:off x="0" y="4725144"/>
            <a:ext cx="5557816" cy="1157090"/>
          </a:xfrm>
          <a:prstGeom prst="rect">
            <a:avLst/>
          </a:prstGeom>
          <a:noFill/>
        </p:spPr>
      </p:pic>
      <p:pic>
        <p:nvPicPr>
          <p:cNvPr id="28676" name="Picture 4" descr="http://www.one-school.net/Malaysia/UniversityandCollege/SPM/revisioncard/physics/forceandmotion/images/tickertape_clip_image002_0001.jpg"/>
          <p:cNvPicPr>
            <a:picLocks noChangeAspect="1" noChangeArrowheads="1"/>
          </p:cNvPicPr>
          <p:nvPr/>
        </p:nvPicPr>
        <p:blipFill>
          <a:blip r:embed="rId3" cstate="print"/>
          <a:srcRect/>
          <a:stretch>
            <a:fillRect/>
          </a:stretch>
        </p:blipFill>
        <p:spPr bwMode="auto">
          <a:xfrm>
            <a:off x="6084168" y="4221088"/>
            <a:ext cx="2448272" cy="257447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a:t>
            </a:r>
            <a:r>
              <a:rPr lang="en-CA" b="1" dirty="0" smtClean="0"/>
              <a:t>:</a:t>
            </a:r>
            <a:endParaRPr lang="en-CA" dirty="0"/>
          </a:p>
        </p:txBody>
      </p:sp>
      <p:sp>
        <p:nvSpPr>
          <p:cNvPr id="3" name="Content Placeholder 2"/>
          <p:cNvSpPr>
            <a:spLocks noGrp="1"/>
          </p:cNvSpPr>
          <p:nvPr>
            <p:ph idx="1"/>
          </p:nvPr>
        </p:nvSpPr>
        <p:spPr/>
        <p:txBody>
          <a:bodyPr>
            <a:normAutofit/>
          </a:bodyPr>
          <a:lstStyle/>
          <a:p>
            <a:r>
              <a:rPr lang="en-CA" dirty="0" smtClean="0"/>
              <a:t>What </a:t>
            </a:r>
            <a:r>
              <a:rPr lang="en-CA" dirty="0" smtClean="0"/>
              <a:t>is the average speed of the object in motion?</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Design</a:t>
            </a:r>
            <a:endParaRPr lang="en-CA" dirty="0"/>
          </a:p>
        </p:txBody>
      </p:sp>
      <p:sp>
        <p:nvSpPr>
          <p:cNvPr id="3" name="Content Placeholder 2"/>
          <p:cNvSpPr>
            <a:spLocks noGrp="1"/>
          </p:cNvSpPr>
          <p:nvPr>
            <p:ph idx="1"/>
          </p:nvPr>
        </p:nvSpPr>
        <p:spPr/>
        <p:txBody>
          <a:bodyPr>
            <a:normAutofit/>
          </a:bodyPr>
          <a:lstStyle/>
          <a:p>
            <a:r>
              <a:rPr lang="en-CA" dirty="0" smtClean="0"/>
              <a:t>Attach </a:t>
            </a:r>
            <a:r>
              <a:rPr lang="en-CA" dirty="0" smtClean="0"/>
              <a:t>a cart to the ticker tape and let it run down a smooth, slightly inclined ramp at a constant speed. Calculate the slope of the graph of distance versus time to determine the average speed of the cart. </a:t>
            </a:r>
          </a:p>
          <a:p>
            <a:pPr lvl="0"/>
            <a:r>
              <a:rPr lang="en-CA" dirty="0" smtClean="0"/>
              <a:t>Controlled variables : Cart, ramp</a:t>
            </a:r>
          </a:p>
          <a:p>
            <a:pPr lvl="0"/>
            <a:r>
              <a:rPr lang="en-CA" dirty="0" smtClean="0"/>
              <a:t>Independent variable: Time elapsed</a:t>
            </a:r>
          </a:p>
          <a:p>
            <a:pPr lvl="0"/>
            <a:r>
              <a:rPr lang="en-CA" dirty="0" smtClean="0"/>
              <a:t>Dependent variable: Total distance traveled</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Prepare a table similar to that seen below. </a:t>
            </a:r>
            <a:endParaRPr lang="en-CA" dirty="0"/>
          </a:p>
        </p:txBody>
      </p:sp>
      <p:graphicFrame>
        <p:nvGraphicFramePr>
          <p:cNvPr id="4" name="Content Placeholder 3"/>
          <p:cNvGraphicFramePr>
            <a:graphicFrameLocks noGrp="1"/>
          </p:cNvGraphicFramePr>
          <p:nvPr>
            <p:ph idx="1"/>
          </p:nvPr>
        </p:nvGraphicFramePr>
        <p:xfrm>
          <a:off x="1259632" y="1412776"/>
          <a:ext cx="7344816" cy="4824536"/>
        </p:xfrm>
        <a:graphic>
          <a:graphicData uri="http://schemas.openxmlformats.org/drawingml/2006/table">
            <a:tbl>
              <a:tblPr/>
              <a:tblGrid>
                <a:gridCol w="2448272"/>
                <a:gridCol w="2448272"/>
                <a:gridCol w="2448272"/>
              </a:tblGrid>
              <a:tr h="1206134">
                <a:tc>
                  <a:txBody>
                    <a:bodyPr/>
                    <a:lstStyle/>
                    <a:p>
                      <a:pPr algn="ctr">
                        <a:lnSpc>
                          <a:spcPct val="115000"/>
                        </a:lnSpc>
                        <a:spcAft>
                          <a:spcPts val="0"/>
                        </a:spcAft>
                      </a:pPr>
                      <a:r>
                        <a:rPr lang="en-CA" sz="3200">
                          <a:latin typeface="Times New Roman"/>
                          <a:ea typeface="Calibri"/>
                        </a:rPr>
                        <a:t>Dot</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3200">
                          <a:latin typeface="Times New Roman"/>
                          <a:ea typeface="Calibri"/>
                        </a:rPr>
                        <a:t>Total Time (ms)</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3200">
                          <a:latin typeface="Times New Roman"/>
                          <a:ea typeface="Calibri"/>
                        </a:rPr>
                        <a:t>Total distance (mm)</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6134">
                <a:tc>
                  <a:txBody>
                    <a:bodyPr/>
                    <a:lstStyle/>
                    <a:p>
                      <a:pPr algn="ctr">
                        <a:lnSpc>
                          <a:spcPct val="115000"/>
                        </a:lnSpc>
                        <a:spcAft>
                          <a:spcPts val="0"/>
                        </a:spcAft>
                      </a:pPr>
                      <a:r>
                        <a:rPr lang="en-CA" sz="3200">
                          <a:latin typeface="Times New Roman"/>
                          <a:ea typeface="Calibri"/>
                        </a:rPr>
                        <a:t>1</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3200">
                          <a:latin typeface="Times New Roman"/>
                          <a:ea typeface="Calibri"/>
                        </a:rPr>
                        <a:t>0</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3200">
                          <a:latin typeface="Times New Roman"/>
                          <a:ea typeface="Calibri"/>
                        </a:rPr>
                        <a:t>0</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6134">
                <a:tc>
                  <a:txBody>
                    <a:bodyPr/>
                    <a:lstStyle/>
                    <a:p>
                      <a:pPr algn="ctr">
                        <a:lnSpc>
                          <a:spcPct val="115000"/>
                        </a:lnSpc>
                        <a:spcAft>
                          <a:spcPts val="0"/>
                        </a:spcAft>
                      </a:pPr>
                      <a:r>
                        <a:rPr lang="en-CA" sz="3200">
                          <a:latin typeface="Times New Roman"/>
                          <a:ea typeface="Calibri"/>
                        </a:rPr>
                        <a:t>2</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A" sz="3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A" sz="3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6134">
                <a:tc>
                  <a:txBody>
                    <a:bodyPr/>
                    <a:lstStyle/>
                    <a:p>
                      <a:pPr algn="ctr">
                        <a:lnSpc>
                          <a:spcPct val="115000"/>
                        </a:lnSpc>
                        <a:spcAft>
                          <a:spcPts val="0"/>
                        </a:spcAft>
                      </a:pPr>
                      <a:r>
                        <a:rPr lang="en-CA" sz="3200">
                          <a:latin typeface="Times New Roman"/>
                          <a:ea typeface="Calibri"/>
                        </a:rPr>
                        <a:t>3</a:t>
                      </a:r>
                      <a:endParaRPr lang="en-CA" sz="44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A" sz="32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A" sz="32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Conduct the lab</a:t>
            </a:r>
          </a:p>
          <a:p>
            <a:r>
              <a:rPr lang="en-CA" dirty="0" smtClean="0"/>
              <a:t>Answer the questions </a:t>
            </a:r>
            <a:r>
              <a:rPr lang="en-CA" smtClean="0"/>
              <a:t>and hand the lab in.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TotalTime>
  <Words>253</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Determining Average Speed Lab</vt:lpstr>
      <vt:lpstr>Slide 2</vt:lpstr>
      <vt:lpstr>Slide 3</vt:lpstr>
      <vt:lpstr>Uniform speed</vt:lpstr>
      <vt:lpstr>Question:</vt:lpstr>
      <vt:lpstr>Design</vt:lpstr>
      <vt:lpstr>Prepare a table similar to that seen below. </vt:lpstr>
      <vt:lpstr>Slide 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Average Speed Lab</dc:title>
  <dc:creator>David W Hoover</dc:creator>
  <cp:lastModifiedBy>David W Hoover</cp:lastModifiedBy>
  <cp:revision>4</cp:revision>
  <dcterms:created xsi:type="dcterms:W3CDTF">2011-01-21T06:20:46Z</dcterms:created>
  <dcterms:modified xsi:type="dcterms:W3CDTF">2011-01-21T06:31:39Z</dcterms:modified>
</cp:coreProperties>
</file>