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0A7BFF4-93FB-4942-993F-C026A559236F}" type="datetimeFigureOut">
              <a:rPr lang="en-US" smtClean="0"/>
              <a:t>2015/10/23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0AC92D3-F50F-48AD-8F8D-0FB70C648F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hurry.to/qss/mole.gif" TargetMode="External"/><Relationship Id="rId5" Type="http://schemas.openxmlformats.org/officeDocument/2006/relationships/image" Target="../media/image5.png"/><Relationship Id="rId4" Type="http://schemas.openxmlformats.org/officeDocument/2006/relationships/image" Target="http://pro.corbis.com/images/BXP27931.jpg?size=572&amp;uid=%7B68BE5A35-A4F8-4D62-889D-32488C5C9D22%7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Mole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UNIT 4:  CHEMICAL QUANTITIES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95600"/>
            <a:ext cx="2188546" cy="145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410200" y="2403676"/>
            <a:ext cx="2438400" cy="2514600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0" y="2895600"/>
            <a:ext cx="1905000" cy="1524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85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 Moles and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e.g. How many moles of MgCl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 are present in a 250 g sample of this salt?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 smtClean="0"/>
              <a:t>e.g. How many actual MgCl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 “molecules” are present?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endParaRPr lang="en-US" sz="6700" dirty="0" smtClean="0"/>
          </a:p>
          <a:p>
            <a:pPr marL="0" indent="0">
              <a:buNone/>
            </a:pPr>
            <a:endParaRPr lang="en-US" sz="6700" dirty="0"/>
          </a:p>
          <a:p>
            <a:pPr marL="0" indent="0">
              <a:buNone/>
            </a:pPr>
            <a:endParaRPr lang="en-US" sz="6700" dirty="0" smtClean="0"/>
          </a:p>
          <a:p>
            <a:pPr marL="0" indent="0">
              <a:buNone/>
            </a:pPr>
            <a:endParaRPr lang="en-US" sz="6700" dirty="0"/>
          </a:p>
          <a:p>
            <a:pPr marL="0" indent="0">
              <a:buNone/>
            </a:pPr>
            <a:endParaRPr lang="en-US" sz="67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037448"/>
              </p:ext>
            </p:extLst>
          </p:nvPr>
        </p:nvGraphicFramePr>
        <p:xfrm>
          <a:off x="1066800" y="2438400"/>
          <a:ext cx="672592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3" imgW="3149280" imgH="431640" progId="Equation.3">
                  <p:embed/>
                </p:oleObj>
              </mc:Choice>
              <mc:Fallback>
                <p:oleObj name="Equation" r:id="rId3" imgW="31492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38400"/>
                        <a:ext cx="672592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61913"/>
              </p:ext>
            </p:extLst>
          </p:nvPr>
        </p:nvGraphicFramePr>
        <p:xfrm>
          <a:off x="1295400" y="4648200"/>
          <a:ext cx="4422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5" imgW="2070000" imgH="215640" progId="Equation.3">
                  <p:embed/>
                </p:oleObj>
              </mc:Choice>
              <mc:Fallback>
                <p:oleObj name="Equation" r:id="rId5" imgW="20700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48200"/>
                        <a:ext cx="44227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30158"/>
              </p:ext>
            </p:extLst>
          </p:nvPr>
        </p:nvGraphicFramePr>
        <p:xfrm>
          <a:off x="1274763" y="5410200"/>
          <a:ext cx="65928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7" imgW="3085920" imgH="228600" progId="Equation.3">
                  <p:embed/>
                </p:oleObj>
              </mc:Choice>
              <mc:Fallback>
                <p:oleObj name="Equation" r:id="rId7" imgW="3085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5410200"/>
                        <a:ext cx="6592887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4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mole jokes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</a:t>
            </a:r>
            <a:r>
              <a:rPr lang="en-US" dirty="0"/>
              <a:t>: How </a:t>
            </a:r>
            <a:r>
              <a:rPr lang="en-US" dirty="0" smtClean="0"/>
              <a:t>did </a:t>
            </a:r>
            <a:r>
              <a:rPr lang="en-US" dirty="0"/>
              <a:t>Avogadro write to his friends? </a:t>
            </a:r>
          </a:p>
          <a:p>
            <a:r>
              <a:rPr lang="en-US" dirty="0"/>
              <a:t>A: By e-mole! </a:t>
            </a:r>
          </a:p>
          <a:p>
            <a:r>
              <a:rPr lang="en-US" dirty="0"/>
              <a:t>Q: Why </a:t>
            </a:r>
            <a:r>
              <a:rPr lang="en-US" dirty="0" smtClean="0"/>
              <a:t>was </a:t>
            </a:r>
            <a:r>
              <a:rPr lang="en-US" dirty="0"/>
              <a:t>Avogadro so rich? </a:t>
            </a:r>
          </a:p>
          <a:p>
            <a:r>
              <a:rPr lang="en-US" dirty="0"/>
              <a:t>A: He's a multi-mole-</a:t>
            </a:r>
            <a:r>
              <a:rPr lang="en-US" dirty="0" err="1"/>
              <a:t>ionare</a:t>
            </a:r>
            <a:r>
              <a:rPr lang="en-US" dirty="0"/>
              <a:t>! </a:t>
            </a:r>
          </a:p>
          <a:p>
            <a:r>
              <a:rPr lang="en-US" dirty="0"/>
              <a:t>Q: What does Avogadro put in his hot chocolate? </a:t>
            </a:r>
          </a:p>
          <a:p>
            <a:r>
              <a:rPr lang="en-US" dirty="0"/>
              <a:t>A: Marsh-mole-</a:t>
            </a:r>
            <a:r>
              <a:rPr lang="en-US" dirty="0" err="1"/>
              <a:t>ows</a:t>
            </a:r>
            <a:r>
              <a:rPr lang="en-US" dirty="0"/>
              <a:t>! </a:t>
            </a:r>
          </a:p>
          <a:p>
            <a:r>
              <a:rPr lang="en-US" dirty="0"/>
              <a:t>Q: Why </a:t>
            </a:r>
            <a:r>
              <a:rPr lang="en-US" dirty="0" smtClean="0"/>
              <a:t>did </a:t>
            </a:r>
            <a:r>
              <a:rPr lang="en-US" dirty="0"/>
              <a:t>Avogadro like Cindy Crawford? </a:t>
            </a:r>
          </a:p>
          <a:p>
            <a:r>
              <a:rPr lang="en-US" dirty="0"/>
              <a:t>A: She's his favorite super-mole-</a:t>
            </a:r>
            <a:r>
              <a:rPr lang="en-US" dirty="0" err="1"/>
              <a:t>dle</a:t>
            </a:r>
            <a:r>
              <a:rPr lang="en-US" dirty="0"/>
              <a:t> (and she has a mole). </a:t>
            </a:r>
          </a:p>
          <a:p>
            <a:r>
              <a:rPr lang="en-US" dirty="0"/>
              <a:t>Q: What did the generous </a:t>
            </a:r>
            <a:r>
              <a:rPr lang="en-US" dirty="0" smtClean="0"/>
              <a:t>Avogadro </a:t>
            </a:r>
            <a:r>
              <a:rPr lang="en-US" dirty="0"/>
              <a:t>say when his friends crashed his party? </a:t>
            </a:r>
          </a:p>
          <a:p>
            <a:r>
              <a:rPr lang="en-US" dirty="0"/>
              <a:t>A: The mole the merrier!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each of the 3 benches are samples of different substances.   Bench 1 are elements, bench 2 are compounds and bench 3 are hydrates.</a:t>
            </a:r>
          </a:p>
          <a:p>
            <a:pPr marL="457200" indent="-457200">
              <a:buAutoNum type="arabicPeriod"/>
            </a:pPr>
            <a:r>
              <a:rPr lang="en-US" dirty="0" smtClean="0"/>
              <a:t>Visit each bench and select 1 substance.  Record the chemical formula and mass (m).</a:t>
            </a:r>
          </a:p>
          <a:p>
            <a:pPr marL="457200" indent="-457200">
              <a:buAutoNum type="arabicPeriod"/>
            </a:pPr>
            <a:r>
              <a:rPr lang="en-US" dirty="0" smtClean="0"/>
              <a:t>Calculate the molar mass (M) of the substance.</a:t>
            </a:r>
          </a:p>
          <a:p>
            <a:pPr marL="457200" indent="-457200">
              <a:buAutoNum type="arabicPeriod"/>
            </a:pPr>
            <a:r>
              <a:rPr lang="en-US" dirty="0" smtClean="0"/>
              <a:t>Calculate the number of moles (n) of the substance present.</a:t>
            </a:r>
          </a:p>
          <a:p>
            <a:pPr marL="457200" indent="-457200">
              <a:buAutoNum type="arabicPeriod"/>
            </a:pPr>
            <a:r>
              <a:rPr lang="en-US" dirty="0" smtClean="0"/>
              <a:t>Calculate the actual number of particles (N) present. </a:t>
            </a:r>
          </a:p>
        </p:txBody>
      </p:sp>
    </p:spTree>
    <p:extLst>
      <p:ext uri="{BB962C8B-B14F-4D97-AF65-F5344CB8AC3E}">
        <p14:creationId xmlns:p14="http://schemas.microsoft.com/office/powerpoint/2010/main" val="422926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i="1" dirty="0" smtClean="0"/>
              <a:t>mole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mole</a:t>
            </a:r>
            <a:r>
              <a:rPr lang="en-US" dirty="0"/>
              <a:t> is a convenient unit to measure the very large number of particles present in a </a:t>
            </a:r>
            <a:r>
              <a:rPr lang="en-US" dirty="0" smtClean="0"/>
              <a:t>substance.</a:t>
            </a:r>
          </a:p>
          <a:p>
            <a:endParaRPr lang="en-US" dirty="0" smtClean="0"/>
          </a:p>
          <a:p>
            <a:r>
              <a:rPr lang="en-US" dirty="0" smtClean="0"/>
              <a:t>We count shoes in </a:t>
            </a:r>
            <a:r>
              <a:rPr lang="en-US" b="1" dirty="0" smtClean="0"/>
              <a:t>pairs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We count eggs by the </a:t>
            </a:r>
            <a:r>
              <a:rPr lang="en-US" b="1" dirty="0" smtClean="0"/>
              <a:t>dozen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We count atoms and molecules in </a:t>
            </a:r>
            <a:r>
              <a:rPr lang="en-US" b="1" dirty="0" smtClean="0"/>
              <a:t>moles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53356"/>
            <a:ext cx="823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pro.corbis.com/images/BXP27931.jpg?size=572&amp;uid=%7B68BE5A35-A4F8-4D62-889D-32488C5C9D22%7D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3299469"/>
            <a:ext cx="10223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rofessor Mole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55875"/>
            <a:ext cx="1289492" cy="138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6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a new unit?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Matter consists of an incredibly large number of atoms.  </a:t>
            </a:r>
          </a:p>
          <a:p>
            <a:pPr marL="0" indent="0">
              <a:buNone/>
            </a:pPr>
            <a:r>
              <a:rPr lang="en-US" dirty="0" smtClean="0"/>
              <a:t>Recall from Unit 1:</a:t>
            </a:r>
          </a:p>
          <a:p>
            <a:r>
              <a:rPr lang="en-US" dirty="0" smtClean="0"/>
              <a:t>How many atoms does a 1 cm x 1 cm x 1 mm piece of copper (Cu) contain?</a:t>
            </a:r>
          </a:p>
          <a:p>
            <a:r>
              <a:rPr lang="en-US" i="1" dirty="0" smtClean="0"/>
              <a:t>Approximately </a:t>
            </a:r>
            <a:r>
              <a:rPr lang="en-US" dirty="0" smtClean="0"/>
              <a:t>5,100,000,000,000,000,000,000 atoms!!!!!!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or</a:t>
            </a:r>
          </a:p>
          <a:p>
            <a:pPr marL="0" indent="0">
              <a:buNone/>
            </a:pPr>
            <a:r>
              <a:rPr lang="en-US" dirty="0" smtClean="0"/>
              <a:t>     5.1 x10</a:t>
            </a:r>
            <a:r>
              <a:rPr lang="en-US" baseline="30000" dirty="0" smtClean="0"/>
              <a:t>21</a:t>
            </a:r>
            <a:r>
              <a:rPr lang="en-US" dirty="0" smtClean="0"/>
              <a:t> atoms!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47800" y="5257799"/>
            <a:ext cx="58674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is </a:t>
            </a:r>
            <a:r>
              <a:rPr lang="en-US" sz="2400" b="1" u="sng" dirty="0" smtClean="0"/>
              <a:t>very</a:t>
            </a:r>
            <a:r>
              <a:rPr lang="en-US" sz="2400" b="1" dirty="0" smtClean="0"/>
              <a:t> inconvenient!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81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mole was based on the number of atoms in 12 grams of </a:t>
            </a:r>
            <a:r>
              <a:rPr lang="en-US" dirty="0" smtClean="0"/>
              <a:t>the isotope carbon-12: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 mole = 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This is known as Avogadro’s Constant (N</a:t>
            </a:r>
            <a:r>
              <a:rPr lang="en-US" baseline="-25000" dirty="0" smtClean="0">
                <a:latin typeface="+mj-lt"/>
                <a:cs typeface="Times New Roman" pitchFamily="18" charset="0"/>
              </a:rPr>
              <a:t>A</a:t>
            </a:r>
            <a:r>
              <a:rPr lang="en-US" dirty="0" smtClean="0">
                <a:latin typeface="+mj-lt"/>
                <a:cs typeface="Times New Roman" pitchFamily="18" charset="0"/>
              </a:rPr>
              <a:t>).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458456"/>
              </p:ext>
            </p:extLst>
          </p:nvPr>
        </p:nvGraphicFramePr>
        <p:xfrm>
          <a:off x="2667000" y="2819400"/>
          <a:ext cx="49418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590560" imgH="431640" progId="Equation.3">
                  <p:embed/>
                </p:oleObj>
              </mc:Choice>
              <mc:Fallback>
                <p:oleObj name="Equation" r:id="rId3" imgW="25905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49418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6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Mole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number of moles of a substance can be determined using this formula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1800" dirty="0" smtClean="0"/>
              <a:t>Where</a:t>
            </a:r>
            <a:r>
              <a:rPr lang="en-US" sz="1800" dirty="0"/>
              <a:t>:	</a:t>
            </a:r>
            <a:r>
              <a:rPr lang="en-US" sz="1800" dirty="0" smtClean="0"/>
              <a:t>	</a:t>
            </a:r>
            <a:r>
              <a:rPr lang="en-US" sz="1800" i="1" dirty="0" smtClean="0"/>
              <a:t>n</a:t>
            </a:r>
            <a:r>
              <a:rPr lang="en-US" sz="1800" dirty="0" smtClean="0"/>
              <a:t> </a:t>
            </a:r>
            <a:r>
              <a:rPr lang="en-US" sz="1800" dirty="0"/>
              <a:t>= number of moles.		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			</a:t>
            </a:r>
            <a:r>
              <a:rPr lang="en-US" sz="1800" i="1" dirty="0"/>
              <a:t>N</a:t>
            </a:r>
            <a:r>
              <a:rPr lang="en-US" sz="1800" dirty="0"/>
              <a:t> = number of </a:t>
            </a:r>
            <a:r>
              <a:rPr lang="en-US" sz="1800" dirty="0" smtClean="0"/>
              <a:t>particles.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i="1" dirty="0"/>
              <a:t>N</a:t>
            </a:r>
            <a:r>
              <a:rPr lang="en-US" sz="1800" baseline="-25000" dirty="0"/>
              <a:t>A</a:t>
            </a:r>
            <a:r>
              <a:rPr lang="en-US" sz="1800" dirty="0"/>
              <a:t> = Avogadro’s Constant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     = </a:t>
            </a:r>
            <a:r>
              <a:rPr lang="en-US" sz="1800" dirty="0"/>
              <a:t>6.022 x 10</a:t>
            </a:r>
            <a:r>
              <a:rPr lang="en-US" sz="1800" baseline="30000" dirty="0"/>
              <a:t>23</a:t>
            </a:r>
            <a:endParaRPr lang="en-US" sz="1800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531173"/>
              </p:ext>
            </p:extLst>
          </p:nvPr>
        </p:nvGraphicFramePr>
        <p:xfrm>
          <a:off x="3200400" y="2743200"/>
          <a:ext cx="132835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495000" imgH="431640" progId="Equation.3">
                  <p:embed/>
                </p:oleObj>
              </mc:Choice>
              <mc:Fallback>
                <p:oleObj name="Equation" r:id="rId3" imgW="495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43200"/>
                        <a:ext cx="1328351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80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Moles to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514600"/>
          </a:xfrm>
        </p:spPr>
        <p:txBody>
          <a:bodyPr/>
          <a:lstStyle/>
          <a:p>
            <a:r>
              <a:rPr lang="en-US" dirty="0" smtClean="0"/>
              <a:t>Chemists are usually much more interested in the number of particles present rather than the actual mass.</a:t>
            </a:r>
          </a:p>
          <a:p>
            <a:endParaRPr lang="en-US" b="1" dirty="0" smtClean="0"/>
          </a:p>
          <a:p>
            <a:r>
              <a:rPr lang="en-US" b="1" dirty="0" smtClean="0"/>
              <a:t>Consider a pharmaceutical </a:t>
            </a:r>
            <a:r>
              <a:rPr lang="en-US" dirty="0" smtClean="0"/>
              <a:t>drug; the effectiveness is directly related to the number of molecules of the active ingredient, not the mass that is present. </a:t>
            </a:r>
            <a:endParaRPr lang="en-US" dirty="0"/>
          </a:p>
        </p:txBody>
      </p:sp>
      <p:pic>
        <p:nvPicPr>
          <p:cNvPr id="6146" name="Picture 2" descr="http://www.medtogo.com/assets/images/pharmaceutic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71257"/>
            <a:ext cx="3048000" cy="200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1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(M)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b="1" dirty="0"/>
              <a:t>molar mass </a:t>
            </a:r>
            <a:r>
              <a:rPr lang="en-US" dirty="0"/>
              <a:t>is the mass of 1 mole (or 6.022 x 10</a:t>
            </a:r>
            <a:r>
              <a:rPr lang="en-US" baseline="30000" dirty="0"/>
              <a:t>23</a:t>
            </a:r>
            <a:r>
              <a:rPr lang="en-US" dirty="0"/>
              <a:t> particles) of </a:t>
            </a:r>
            <a:r>
              <a:rPr lang="en-US" dirty="0" smtClean="0"/>
              <a:t>a </a:t>
            </a:r>
            <a:r>
              <a:rPr lang="en-US" dirty="0"/>
              <a:t>substance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1800" dirty="0" smtClean="0"/>
              <a:t>Where</a:t>
            </a:r>
            <a:r>
              <a:rPr lang="en-US" sz="1800" dirty="0"/>
              <a:t>: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1800" i="1" dirty="0" smtClean="0"/>
              <a:t>m</a:t>
            </a:r>
            <a:r>
              <a:rPr lang="en-US" sz="1800" dirty="0" smtClean="0"/>
              <a:t> </a:t>
            </a:r>
            <a:r>
              <a:rPr lang="en-US" sz="1800" dirty="0"/>
              <a:t>= mass of a substance (g)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i="1" dirty="0"/>
              <a:t>n</a:t>
            </a:r>
            <a:r>
              <a:rPr lang="en-US" sz="1800" dirty="0"/>
              <a:t> = number of moles of a substance (</a:t>
            </a:r>
            <a:r>
              <a:rPr lang="en-US" sz="1800" dirty="0" err="1"/>
              <a:t>mol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	</a:t>
            </a:r>
            <a:r>
              <a:rPr lang="en-US" sz="1800" i="1" dirty="0" smtClean="0"/>
              <a:t>M</a:t>
            </a:r>
            <a:r>
              <a:rPr lang="en-US" sz="1800" dirty="0" smtClean="0"/>
              <a:t> </a:t>
            </a:r>
            <a:r>
              <a:rPr lang="en-US" sz="1800" dirty="0"/>
              <a:t>= molar mass (g/</a:t>
            </a:r>
            <a:r>
              <a:rPr lang="en-US" sz="1800" dirty="0" err="1"/>
              <a:t>mol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880035"/>
              </p:ext>
            </p:extLst>
          </p:nvPr>
        </p:nvGraphicFramePr>
        <p:xfrm>
          <a:off x="3505200" y="2743200"/>
          <a:ext cx="1295400" cy="1024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743200"/>
                        <a:ext cx="1295400" cy="1024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38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Calculating Molar Masses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Molar mass is easily calculated from the periodic table’s relative atomic masses.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e.g. What is the molar mass of MgCl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 </a:t>
            </a:r>
            <a:r>
              <a:rPr lang="en-US" i="1" dirty="0" err="1" smtClean="0"/>
              <a:t>M</a:t>
            </a:r>
            <a:r>
              <a:rPr lang="en-US" baseline="-25000" dirty="0" err="1" smtClean="0"/>
              <a:t>Mg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24.31 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 </a:t>
            </a:r>
            <a:r>
              <a:rPr lang="en-US" i="1" dirty="0" err="1"/>
              <a:t>M</a:t>
            </a:r>
            <a:r>
              <a:rPr lang="en-US" baseline="-25000" dirty="0" err="1"/>
              <a:t>Cl</a:t>
            </a:r>
            <a:r>
              <a:rPr lang="en-US" dirty="0"/>
              <a:t> = 35.46 </a:t>
            </a:r>
            <a:r>
              <a:rPr lang="en-US" dirty="0" smtClean="0"/>
              <a:t>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	M</a:t>
            </a:r>
            <a:r>
              <a:rPr lang="en-US" baseline="-25000" dirty="0" smtClean="0">
                <a:sym typeface="Symbol"/>
              </a:rPr>
              <a:t>MgCl2</a:t>
            </a:r>
            <a:r>
              <a:rPr lang="en-US" dirty="0" smtClean="0">
                <a:sym typeface="Symbol"/>
              </a:rPr>
              <a:t> = 24.31 +(2x35.46) = 95.23 g/</a:t>
            </a:r>
            <a:r>
              <a:rPr lang="en-US" dirty="0" err="1" smtClean="0">
                <a:sym typeface="Symbol"/>
              </a:rPr>
              <a:t>mol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0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e.g. What is the molar mass of Fe(OH)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</a:t>
            </a:r>
            <a:r>
              <a:rPr lang="en-US" baseline="-25000" dirty="0" err="1" smtClean="0"/>
              <a:t>Fe</a:t>
            </a:r>
            <a:r>
              <a:rPr lang="en-US" baseline="-25000" dirty="0" smtClean="0"/>
              <a:t>(OH)3</a:t>
            </a:r>
            <a:r>
              <a:rPr lang="en-US" dirty="0" smtClean="0"/>
              <a:t> 	= </a:t>
            </a:r>
            <a:r>
              <a:rPr lang="en-US" dirty="0" err="1" smtClean="0"/>
              <a:t>M</a:t>
            </a:r>
            <a:r>
              <a:rPr lang="en-US" baseline="-25000" dirty="0" err="1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 +   3xM</a:t>
            </a:r>
            <a:r>
              <a:rPr lang="en-US" baseline="-25000" dirty="0" smtClean="0"/>
              <a:t>O</a:t>
            </a:r>
            <a:r>
              <a:rPr lang="en-US" dirty="0" smtClean="0"/>
              <a:t>  +  3xM</a:t>
            </a:r>
            <a:r>
              <a:rPr lang="en-US" baseline="-25000" dirty="0" smtClean="0"/>
              <a:t>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55.85 + (3x16.00) + (3x1.01)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106.88 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Always calculate your molar masses to 2 decimal places.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6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439</TotalTime>
  <Words>437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Essential</vt:lpstr>
      <vt:lpstr>Equation</vt:lpstr>
      <vt:lpstr> The Mole  </vt:lpstr>
      <vt:lpstr>What is a mole?</vt:lpstr>
      <vt:lpstr>Why create a new unit?</vt:lpstr>
      <vt:lpstr>Defining the Mole</vt:lpstr>
      <vt:lpstr>Defining the Mole (cont’d)</vt:lpstr>
      <vt:lpstr>Relating Moles to Mass</vt:lpstr>
      <vt:lpstr>Molar Mass (M)</vt:lpstr>
      <vt:lpstr>Calculating Molar Masses </vt:lpstr>
      <vt:lpstr>PowerPoint Presentation</vt:lpstr>
      <vt:lpstr>Calculating  Moles and Particles</vt:lpstr>
      <vt:lpstr>bad mole jokes </vt:lpstr>
      <vt:lpstr>Mole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James</dc:creator>
  <cp:lastModifiedBy>Morrison, Brent</cp:lastModifiedBy>
  <cp:revision>20</cp:revision>
  <dcterms:created xsi:type="dcterms:W3CDTF">2012-04-11T19:23:16Z</dcterms:created>
  <dcterms:modified xsi:type="dcterms:W3CDTF">2015-10-23T17:04:28Z</dcterms:modified>
</cp:coreProperties>
</file>