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160000" cy="7620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64" y="-9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1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8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3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0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8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5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6E586-2A2B-48BB-9A09-1FCCD54A46A3}" type="datetimeFigureOut">
              <a:rPr lang="en-US" smtClean="0"/>
              <a:t>2016/02/10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7201-E983-4829-8497-6073ADB8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3358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20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4125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4585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8115300" cy="681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9141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57200"/>
            <a:ext cx="10096500" cy="533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4667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57200"/>
            <a:ext cx="9982200" cy="435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4943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5812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2466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47166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9441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2714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8047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7721600" cy="510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9865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7950200" cy="543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737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8026400" cy="581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8951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4387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9310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748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1000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District School Board of Niagara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Morrison, Brent</dc:creator>
  <cp:lastModifiedBy>Morrison, Brent</cp:lastModifiedBy>
  <cp:revision>2</cp:revision>
  <dcterms:created xsi:type="dcterms:W3CDTF">2016-02-10T16:39:24Z</dcterms:created>
  <dcterms:modified xsi:type="dcterms:W3CDTF">2016-02-10T16:41:15Z</dcterms:modified>
</cp:coreProperties>
</file>