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45454-4596-44C2-BC21-D62D93FBA5D3}" type="datetimeFigureOut">
              <a:rPr lang="en-CA" smtClean="0"/>
              <a:t>22/09/2013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BB09-1A68-447D-B187-EF1103EF88C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land.cc.mn.us/biology/BIOLOGY1111/animations/active1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28625"/>
            <a:ext cx="87820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95941"/>
            <a:ext cx="7272808" cy="440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227" y="1052736"/>
            <a:ext cx="67815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984776" cy="490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264696" cy="43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37321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/>
              <a:t>These proteins  are called trans-membrane or integral proteins.  Many proteins have a quaternary structure and are made of several polypeptide chains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84776" cy="49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3608" y="90872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/>
              <a:t>Some of the proteins rest on one side or the other of the membrane.  These are called peripheral proteins or </a:t>
            </a:r>
            <a:r>
              <a:rPr lang="en-CA" b="1" dirty="0" err="1" smtClean="0"/>
              <a:t>monotopic</a:t>
            </a:r>
            <a:r>
              <a:rPr lang="en-CA" b="1" dirty="0" smtClean="0"/>
              <a:t> proteins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264696" cy="437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99592" y="508518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 smtClean="0"/>
              <a:t>Other parts of the membrane include molecules of cholesterol with adds to the structural integrity of the membrane.  </a:t>
            </a:r>
            <a:r>
              <a:rPr lang="en-CA" b="1" dirty="0" err="1" smtClean="0"/>
              <a:t>Glycolipids</a:t>
            </a:r>
            <a:r>
              <a:rPr lang="en-CA" b="1" dirty="0" smtClean="0"/>
              <a:t> form when a carbohydrate attaches to a lipid (fat) molecule. </a:t>
            </a:r>
            <a:endParaRPr lang="en-CA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43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2"/>
              </a:rPr>
              <a:t>http://www.northland.cc.mn.us/biology/BIOLOGY1111/animations/active1.swf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985838"/>
            <a:ext cx="79819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76275"/>
            <a:ext cx="90487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66750"/>
            <a:ext cx="91249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700088"/>
            <a:ext cx="89820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38188"/>
            <a:ext cx="8610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838200"/>
            <a:ext cx="879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995363"/>
            <a:ext cx="84201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990600"/>
            <a:ext cx="8343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39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Morrison</dc:creator>
  <cp:lastModifiedBy>Morrison</cp:lastModifiedBy>
  <cp:revision>33</cp:revision>
  <dcterms:created xsi:type="dcterms:W3CDTF">2013-09-22T16:27:38Z</dcterms:created>
  <dcterms:modified xsi:type="dcterms:W3CDTF">2013-09-22T22:29:23Z</dcterms:modified>
</cp:coreProperties>
</file>